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4" r:id="rId2"/>
    <p:sldId id="361" r:id="rId3"/>
    <p:sldId id="258" r:id="rId4"/>
    <p:sldId id="260" r:id="rId5"/>
    <p:sldId id="261" r:id="rId6"/>
    <p:sldId id="312" r:id="rId7"/>
    <p:sldId id="359" r:id="rId8"/>
    <p:sldId id="358" r:id="rId9"/>
    <p:sldId id="310" r:id="rId10"/>
    <p:sldId id="360" r:id="rId11"/>
    <p:sldId id="257" r:id="rId12"/>
    <p:sldId id="362" r:id="rId13"/>
    <p:sldId id="327" r:id="rId14"/>
    <p:sldId id="270" r:id="rId15"/>
    <p:sldId id="364" r:id="rId16"/>
    <p:sldId id="363" r:id="rId17"/>
    <p:sldId id="393" r:id="rId18"/>
    <p:sldId id="273" r:id="rId19"/>
    <p:sldId id="337" r:id="rId20"/>
    <p:sldId id="276" r:id="rId21"/>
    <p:sldId id="277" r:id="rId22"/>
    <p:sldId id="279" r:id="rId23"/>
    <p:sldId id="313" r:id="rId24"/>
    <p:sldId id="338" r:id="rId25"/>
    <p:sldId id="315" r:id="rId26"/>
    <p:sldId id="316" r:id="rId27"/>
    <p:sldId id="317" r:id="rId28"/>
    <p:sldId id="281" r:id="rId29"/>
    <p:sldId id="344" r:id="rId30"/>
    <p:sldId id="285" r:id="rId31"/>
    <p:sldId id="286" r:id="rId32"/>
    <p:sldId id="287" r:id="rId33"/>
    <p:sldId id="288" r:id="rId34"/>
    <p:sldId id="383" r:id="rId35"/>
    <p:sldId id="381" r:id="rId36"/>
    <p:sldId id="291" r:id="rId37"/>
    <p:sldId id="394" r:id="rId38"/>
    <p:sldId id="341" r:id="rId39"/>
    <p:sldId id="342" r:id="rId40"/>
    <p:sldId id="343" r:id="rId41"/>
    <p:sldId id="345" r:id="rId42"/>
    <p:sldId id="353" r:id="rId43"/>
    <p:sldId id="366" r:id="rId44"/>
    <p:sldId id="336" r:id="rId45"/>
    <p:sldId id="335" r:id="rId46"/>
    <p:sldId id="332" r:id="rId47"/>
    <p:sldId id="331" r:id="rId48"/>
    <p:sldId id="330" r:id="rId49"/>
    <p:sldId id="348" r:id="rId50"/>
    <p:sldId id="391" r:id="rId51"/>
    <p:sldId id="367" r:id="rId52"/>
    <p:sldId id="382" r:id="rId53"/>
    <p:sldId id="297" r:id="rId54"/>
    <p:sldId id="354" r:id="rId55"/>
    <p:sldId id="302" r:id="rId56"/>
    <p:sldId id="306" r:id="rId57"/>
    <p:sldId id="308" r:id="rId58"/>
    <p:sldId id="292" r:id="rId59"/>
    <p:sldId id="355" r:id="rId60"/>
    <p:sldId id="318" r:id="rId61"/>
    <p:sldId id="319" r:id="rId62"/>
    <p:sldId id="320" r:id="rId63"/>
    <p:sldId id="321" r:id="rId64"/>
    <p:sldId id="384" r:id="rId65"/>
    <p:sldId id="323" r:id="rId66"/>
    <p:sldId id="309" r:id="rId67"/>
    <p:sldId id="392" r:id="rId68"/>
    <p:sldId id="349" r:id="rId69"/>
    <p:sldId id="350" r:id="rId70"/>
    <p:sldId id="351" r:id="rId71"/>
    <p:sldId id="352" r:id="rId72"/>
    <p:sldId id="356" r:id="rId73"/>
    <p:sldId id="368" r:id="rId74"/>
    <p:sldId id="369" r:id="rId75"/>
    <p:sldId id="372" r:id="rId76"/>
    <p:sldId id="386" r:id="rId77"/>
    <p:sldId id="375" r:id="rId78"/>
    <p:sldId id="385" r:id="rId79"/>
    <p:sldId id="387" r:id="rId80"/>
    <p:sldId id="388" r:id="rId81"/>
    <p:sldId id="389" r:id="rId82"/>
    <p:sldId id="390" r:id="rId8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9FBC527-B4E8-4596-9A86-03CB1E3F8AA5}" type="datetimeFigureOut">
              <a:rPr lang="ru-RU" smtClean="0"/>
              <a:t>02.10.2014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BAD097D-CBD9-4BB2-A57E-5C3336C956C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Моё родное село - Калга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26565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Работали над презентацией: Музурантова И.П. 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Зайкин А.А.</a:t>
            </a:r>
          </a:p>
          <a:p>
            <a:endParaRPr lang="ru-RU" b="1" dirty="0"/>
          </a:p>
          <a:p>
            <a:r>
              <a:rPr lang="ru-RU" sz="2000" b="1" dirty="0" smtClean="0">
                <a:solidFill>
                  <a:schemeClr val="tx1"/>
                </a:solidFill>
              </a:rPr>
              <a:t>2014 </a:t>
            </a:r>
          </a:p>
          <a:p>
            <a:r>
              <a:rPr lang="ru-RU" sz="2000" b="1" dirty="0" smtClean="0"/>
              <a:t>Калганская </a:t>
            </a:r>
            <a:r>
              <a:rPr lang="ru-RU" sz="2000" b="1" dirty="0" smtClean="0"/>
              <a:t>центральная </a:t>
            </a:r>
            <a:r>
              <a:rPr lang="ru-RU" sz="2000" b="1" dirty="0" smtClean="0"/>
              <a:t>районная библиотека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8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05473" cy="6304105"/>
          </a:xfrm>
        </p:spPr>
      </p:pic>
    </p:spTree>
    <p:extLst>
      <p:ext uri="{BB962C8B-B14F-4D97-AF65-F5344CB8AC3E}">
        <p14:creationId xmlns:p14="http://schemas.microsoft.com/office/powerpoint/2010/main" val="3967236278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0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40032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conveyor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" y="1268760"/>
            <a:ext cx="9005831" cy="5328592"/>
          </a:xfrm>
        </p:spPr>
      </p:pic>
    </p:spTree>
    <p:extLst>
      <p:ext uri="{BB962C8B-B14F-4D97-AF65-F5344CB8AC3E}">
        <p14:creationId xmlns:p14="http://schemas.microsoft.com/office/powerpoint/2010/main" val="40837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75"/>
            <a:ext cx="9144000" cy="631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9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" y="13428"/>
            <a:ext cx="9130998" cy="6848249"/>
          </a:xfrm>
        </p:spPr>
      </p:pic>
    </p:spTree>
    <p:extLst>
      <p:ext uri="{BB962C8B-B14F-4D97-AF65-F5344CB8AC3E}">
        <p14:creationId xmlns:p14="http://schemas.microsoft.com/office/powerpoint/2010/main" val="381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439"/>
            <a:ext cx="7416824" cy="6691872"/>
          </a:xfrm>
        </p:spPr>
      </p:pic>
    </p:spTree>
    <p:extLst>
      <p:ext uri="{BB962C8B-B14F-4D97-AF65-F5344CB8AC3E}">
        <p14:creationId xmlns:p14="http://schemas.microsoft.com/office/powerpoint/2010/main" val="11696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4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82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prism isContent="1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0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doors dir="ver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2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44950" cy="6408712"/>
          </a:xfrm>
        </p:spPr>
      </p:pic>
    </p:spTree>
    <p:extLst>
      <p:ext uri="{BB962C8B-B14F-4D97-AF65-F5344CB8AC3E}">
        <p14:creationId xmlns:p14="http://schemas.microsoft.com/office/powerpoint/2010/main" val="26342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75"/>
            <a:ext cx="9144000" cy="555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9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4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6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9144000" cy="549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5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838"/>
            <a:ext cx="9144000" cy="437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2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conveyor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2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575"/>
            <a:ext cx="9144000" cy="4767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775"/>
            <a:ext cx="9144000" cy="487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409979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625"/>
            <a:ext cx="9144000" cy="473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560182"/>
      </p:ext>
    </p:extLst>
  </p:cSld>
  <p:clrMapOvr>
    <a:masterClrMapping/>
  </p:clrMapOvr>
  <p:transition spd="slow" advClick="0" advTm="1000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"/>
            <a:ext cx="9144000" cy="6208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9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0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525"/>
            <a:ext cx="9144000" cy="556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9144000" cy="6354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4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6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0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38"/>
            <a:ext cx="9144000" cy="6256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70829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825"/>
            <a:ext cx="9144000" cy="5338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848593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2913845067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4036"/>
            <a:ext cx="5040559" cy="6720746"/>
          </a:xfrm>
        </p:spPr>
      </p:pic>
    </p:spTree>
    <p:extLst>
      <p:ext uri="{BB962C8B-B14F-4D97-AF65-F5344CB8AC3E}">
        <p14:creationId xmlns:p14="http://schemas.microsoft.com/office/powerpoint/2010/main" val="18686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38"/>
            <a:ext cx="9144000" cy="6002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3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prism isContent="1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3" y="764704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29272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88"/>
            <a:ext cx="9144000" cy="624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062525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0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729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630910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9144000" cy="4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7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prism isContent="1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775"/>
            <a:ext cx="9144000" cy="487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130951"/>
      </p:ext>
    </p:extLst>
  </p:cSld>
  <p:clrMapOvr>
    <a:masterClrMapping/>
  </p:clrMapOvr>
  <p:transition spd="slow" advClick="0" advTm="1250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17645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17507" cy="6538130"/>
          </a:xfrm>
        </p:spPr>
      </p:pic>
    </p:spTree>
    <p:extLst>
      <p:ext uri="{BB962C8B-B14F-4D97-AF65-F5344CB8AC3E}">
        <p14:creationId xmlns:p14="http://schemas.microsoft.com/office/powerpoint/2010/main" val="36682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doors dir="ver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24484" r="28254" b="-1"/>
          <a:stretch/>
        </p:blipFill>
        <p:spPr>
          <a:xfrm>
            <a:off x="611560" y="188640"/>
            <a:ext cx="7578121" cy="6454311"/>
          </a:xfrm>
        </p:spPr>
      </p:pic>
    </p:spTree>
    <p:extLst>
      <p:ext uri="{BB962C8B-B14F-4D97-AF65-F5344CB8AC3E}">
        <p14:creationId xmlns:p14="http://schemas.microsoft.com/office/powerpoint/2010/main" val="2101723039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7467" cy="6268100"/>
          </a:xfrm>
        </p:spPr>
      </p:pic>
    </p:spTree>
    <p:extLst>
      <p:ext uri="{BB962C8B-B14F-4D97-AF65-F5344CB8AC3E}">
        <p14:creationId xmlns:p14="http://schemas.microsoft.com/office/powerpoint/2010/main" val="8072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8448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000">
        <p14:pan dir="u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944" y="1043351"/>
            <a:ext cx="6278033" cy="5356596"/>
          </a:xfrm>
        </p:spPr>
      </p:pic>
    </p:spTree>
    <p:extLst>
      <p:ext uri="{BB962C8B-B14F-4D97-AF65-F5344CB8AC3E}">
        <p14:creationId xmlns:p14="http://schemas.microsoft.com/office/powerpoint/2010/main" val="16284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424935" cy="6318701"/>
          </a:xfrm>
        </p:spPr>
      </p:pic>
    </p:spTree>
    <p:extLst>
      <p:ext uri="{BB962C8B-B14F-4D97-AF65-F5344CB8AC3E}">
        <p14:creationId xmlns:p14="http://schemas.microsoft.com/office/powerpoint/2010/main" val="23779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7467" cy="6268100"/>
          </a:xfrm>
        </p:spPr>
      </p:pic>
    </p:spTree>
    <p:extLst>
      <p:ext uri="{BB962C8B-B14F-4D97-AF65-F5344CB8AC3E}">
        <p14:creationId xmlns:p14="http://schemas.microsoft.com/office/powerpoint/2010/main" val="38748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9144000" cy="5376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7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2" y="260648"/>
            <a:ext cx="9176916" cy="6336704"/>
          </a:xfrm>
        </p:spPr>
      </p:pic>
    </p:spTree>
    <p:extLst>
      <p:ext uri="{BB962C8B-B14F-4D97-AF65-F5344CB8AC3E}">
        <p14:creationId xmlns:p14="http://schemas.microsoft.com/office/powerpoint/2010/main" val="41321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789515" cy="6592136"/>
          </a:xfrm>
        </p:spPr>
      </p:pic>
    </p:spTree>
    <p:extLst>
      <p:ext uri="{BB962C8B-B14F-4D97-AF65-F5344CB8AC3E}">
        <p14:creationId xmlns:p14="http://schemas.microsoft.com/office/powerpoint/2010/main" val="30068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9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88"/>
            <a:ext cx="9144000" cy="5557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33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6090"/>
            <a:ext cx="8928993" cy="6210690"/>
          </a:xfrm>
        </p:spPr>
      </p:pic>
    </p:spTree>
    <p:extLst>
      <p:ext uri="{BB962C8B-B14F-4D97-AF65-F5344CB8AC3E}">
        <p14:creationId xmlns:p14="http://schemas.microsoft.com/office/powerpoint/2010/main" val="62412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9144000" cy="640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2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3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5"/>
            <a:ext cx="9144000" cy="625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37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25"/>
            <a:ext cx="9144000" cy="6329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5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7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3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75"/>
            <a:ext cx="9144000" cy="6367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147713"/>
      </p:ext>
    </p:extLst>
  </p:cSld>
  <p:clrMapOvr>
    <a:masterClrMapping/>
  </p:clrMapOvr>
  <p:transition spd="slow" advClick="0" advTm="1000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9144000" cy="4926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54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">
        <p14:shred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475"/>
            <a:ext cx="9144000" cy="5097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04841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8"/>
            <a:ext cx="9144000" cy="6027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0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7917"/>
            <a:ext cx="8388424" cy="6710739"/>
          </a:xfrm>
        </p:spPr>
      </p:pic>
    </p:spTree>
    <p:extLst>
      <p:ext uri="{BB962C8B-B14F-4D97-AF65-F5344CB8AC3E}">
        <p14:creationId xmlns:p14="http://schemas.microsoft.com/office/powerpoint/2010/main" val="3880663232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388"/>
            <a:ext cx="9144000" cy="624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2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1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248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525"/>
            <a:ext cx="9144000" cy="556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8832981" cy="6624736"/>
          </a:xfrm>
        </p:spPr>
      </p:pic>
    </p:spTree>
    <p:extLst>
      <p:ext uri="{BB962C8B-B14F-4D97-AF65-F5344CB8AC3E}">
        <p14:creationId xmlns:p14="http://schemas.microsoft.com/office/powerpoint/2010/main" val="12471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14:flythroug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729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426617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9144000" cy="5376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72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5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prism isContent="1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487698" cy="6790159"/>
          </a:xfrm>
        </p:spPr>
      </p:pic>
    </p:spTree>
    <p:extLst>
      <p:ext uri="{BB962C8B-B14F-4D97-AF65-F5344CB8AC3E}">
        <p14:creationId xmlns:p14="http://schemas.microsoft.com/office/powerpoint/2010/main" val="195727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29475" cy="6322106"/>
          </a:xfrm>
        </p:spPr>
      </p:pic>
    </p:spTree>
    <p:extLst>
      <p:ext uri="{BB962C8B-B14F-4D97-AF65-F5344CB8AC3E}">
        <p14:creationId xmlns:p14="http://schemas.microsoft.com/office/powerpoint/2010/main" val="13813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29475" cy="6322106"/>
          </a:xfrm>
        </p:spPr>
      </p:pic>
    </p:spTree>
    <p:extLst>
      <p:ext uri="{BB962C8B-B14F-4D97-AF65-F5344CB8AC3E}">
        <p14:creationId xmlns:p14="http://schemas.microsoft.com/office/powerpoint/2010/main" val="257246964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05473" cy="6304105"/>
          </a:xfrm>
        </p:spPr>
      </p:pic>
    </p:spTree>
    <p:extLst>
      <p:ext uri="{BB962C8B-B14F-4D97-AF65-F5344CB8AC3E}">
        <p14:creationId xmlns:p14="http://schemas.microsoft.com/office/powerpoint/2010/main" val="930449193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381469" cy="6286102"/>
          </a:xfrm>
        </p:spPr>
      </p:pic>
    </p:spTree>
    <p:extLst>
      <p:ext uri="{BB962C8B-B14F-4D97-AF65-F5344CB8AC3E}">
        <p14:creationId xmlns:p14="http://schemas.microsoft.com/office/powerpoint/2010/main" val="9835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9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6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736971" cy="6552728"/>
          </a:xfrm>
        </p:spPr>
      </p:pic>
    </p:spTree>
    <p:extLst>
      <p:ext uri="{BB962C8B-B14F-4D97-AF65-F5344CB8AC3E}">
        <p14:creationId xmlns:p14="http://schemas.microsoft.com/office/powerpoint/2010/main" val="15890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9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9144000" cy="639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2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381469" cy="6286102"/>
          </a:xfrm>
        </p:spPr>
      </p:pic>
    </p:spTree>
    <p:extLst>
      <p:ext uri="{BB962C8B-B14F-4D97-AF65-F5344CB8AC3E}">
        <p14:creationId xmlns:p14="http://schemas.microsoft.com/office/powerpoint/2010/main" val="39733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1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535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613999"/>
      </p:ext>
    </p:extLst>
  </p:cSld>
  <p:clrMapOvr>
    <a:masterClrMapping/>
  </p:clrMapOvr>
  <p:transition spd="slow" advClick="0" advTm="1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517</TotalTime>
  <Words>20</Words>
  <Application>Microsoft Office PowerPoint</Application>
  <PresentationFormat>Экран (4:3)</PresentationFormat>
  <Paragraphs>7</Paragraphs>
  <Slides>82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Апекс</vt:lpstr>
      <vt:lpstr>Моё родное село - Калга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Моё родное село - Калга</dc:title>
  <dc:creator>Библиотека1</dc:creator>
  <cp:lastModifiedBy>Библиотека1</cp:lastModifiedBy>
  <cp:revision>32</cp:revision>
  <dcterms:created xsi:type="dcterms:W3CDTF">2014-09-15T23:57:44Z</dcterms:created>
  <dcterms:modified xsi:type="dcterms:W3CDTF">2014-10-01T23:58:37Z</dcterms:modified>
  <cp:contentStatus/>
</cp:coreProperties>
</file>